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"/>
  </p:notesMasterIdLst>
  <p:sldIdLst>
    <p:sldId id="256" r:id="rId2"/>
    <p:sldId id="257" r:id="rId3"/>
    <p:sldId id="258" r:id="rId4"/>
  </p:sldIdLst>
  <p:sldSz cx="6858000" cy="9906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FFFA9A6-71E0-DD9E-E603-C0073FA6EA69}" name="Amelie Naaff" initials="AN" userId="S::AmelieNaaff@scpaderborn07.de::b150aea8-d70c-4189-b4c9-111e6a5466d3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60" d="100"/>
          <a:sy n="60" d="100"/>
        </p:scale>
        <p:origin x="2515" y="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10" Type="http://schemas.microsoft.com/office/2018/10/relationships/authors" Target="authors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8F99AD-91AB-461B-A551-03AA00543531}" type="datetimeFigureOut">
              <a:rPr lang="de-DE" smtClean="0"/>
              <a:t>17.09.2025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2360613" y="1143000"/>
            <a:ext cx="21367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6A091C-15D7-4C5E-909A-48F04B6948F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352325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E71FE-5617-4FC5-AA93-C396DEFAE8B3}" type="datetimeFigureOut">
              <a:rPr lang="de-DE" smtClean="0"/>
              <a:t>17.09.2025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64800-E944-4BCD-A9B1-6ECE1DEE187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129239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E71FE-5617-4FC5-AA93-C396DEFAE8B3}" type="datetimeFigureOut">
              <a:rPr lang="de-DE" smtClean="0"/>
              <a:t>17.09.2025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64800-E944-4BCD-A9B1-6ECE1DEE187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030978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E71FE-5617-4FC5-AA93-C396DEFAE8B3}" type="datetimeFigureOut">
              <a:rPr lang="de-DE" smtClean="0"/>
              <a:t>17.09.2025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64800-E944-4BCD-A9B1-6ECE1DEE187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254935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E71FE-5617-4FC5-AA93-C396DEFAE8B3}" type="datetimeFigureOut">
              <a:rPr lang="de-DE" smtClean="0"/>
              <a:t>17.09.2025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64800-E944-4BCD-A9B1-6ECE1DEE187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902419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E71FE-5617-4FC5-AA93-C396DEFAE8B3}" type="datetimeFigureOut">
              <a:rPr lang="de-DE" smtClean="0"/>
              <a:t>17.09.2025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64800-E944-4BCD-A9B1-6ECE1DEE187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543981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E71FE-5617-4FC5-AA93-C396DEFAE8B3}" type="datetimeFigureOut">
              <a:rPr lang="de-DE" smtClean="0"/>
              <a:t>17.09.2025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64800-E944-4BCD-A9B1-6ECE1DEE187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940249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E71FE-5617-4FC5-AA93-C396DEFAE8B3}" type="datetimeFigureOut">
              <a:rPr lang="de-DE" smtClean="0"/>
              <a:t>17.09.2025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64800-E944-4BCD-A9B1-6ECE1DEE187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901718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E71FE-5617-4FC5-AA93-C396DEFAE8B3}" type="datetimeFigureOut">
              <a:rPr lang="de-DE" smtClean="0"/>
              <a:t>17.09.2025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64800-E944-4BCD-A9B1-6ECE1DEE187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313996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E71FE-5617-4FC5-AA93-C396DEFAE8B3}" type="datetimeFigureOut">
              <a:rPr lang="de-DE" smtClean="0"/>
              <a:t>17.09.2025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64800-E944-4BCD-A9B1-6ECE1DEE187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613269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E71FE-5617-4FC5-AA93-C396DEFAE8B3}" type="datetimeFigureOut">
              <a:rPr lang="de-DE" smtClean="0"/>
              <a:t>17.09.2025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64800-E944-4BCD-A9B1-6ECE1DEE187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349035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E71FE-5617-4FC5-AA93-C396DEFAE8B3}" type="datetimeFigureOut">
              <a:rPr lang="de-DE" smtClean="0"/>
              <a:t>17.09.2025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64800-E944-4BCD-A9B1-6ECE1DEE187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734191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FE71FE-5617-4FC5-AA93-C396DEFAE8B3}" type="datetimeFigureOut">
              <a:rPr lang="de-DE" smtClean="0"/>
              <a:t>17.09.2025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D64800-E944-4BCD-A9B1-6ECE1DEE187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82652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D3543323-E971-4F24-A047-9F89C8D7A7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6858001" cy="990600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69FECE0D-ACCD-4A0F-A819-9C6040CB56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6799" y="195276"/>
            <a:ext cx="2408201" cy="1284283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F53B5D0B-3C52-4C90-B76A-74AE4FF920FF}"/>
              </a:ext>
            </a:extLst>
          </p:cNvPr>
          <p:cNvSpPr txBox="1"/>
          <p:nvPr/>
        </p:nvSpPr>
        <p:spPr>
          <a:xfrm>
            <a:off x="213000" y="403564"/>
            <a:ext cx="46599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dirty="0">
                <a:solidFill>
                  <a:schemeClr val="bg1"/>
                </a:solidFill>
                <a:latin typeface="Rancho" panose="02000000000000000000" pitchFamily="2" charset="0"/>
                <a:ea typeface="Rancho" panose="02000000000000000000" pitchFamily="2" charset="0"/>
              </a:rPr>
              <a:t>So geht´s zur </a:t>
            </a:r>
          </a:p>
          <a:p>
            <a:r>
              <a:rPr lang="de-DE" sz="3600" dirty="0">
                <a:solidFill>
                  <a:schemeClr val="bg1"/>
                </a:solidFill>
                <a:latin typeface="Rancho" panose="02000000000000000000" pitchFamily="2" charset="0"/>
                <a:ea typeface="Rancho" panose="02000000000000000000" pitchFamily="2" charset="0"/>
              </a:rPr>
              <a:t>Kids Club Area</a:t>
            </a:r>
          </a:p>
        </p:txBody>
      </p:sp>
      <p:pic>
        <p:nvPicPr>
          <p:cNvPr id="4" name="Grafik 3" descr="Ein Bild, das Text, draußen, Reklametafel, Gebäude enthält.&#10;&#10;KI-generierte Inhalte können fehlerhaft sein.">
            <a:extLst>
              <a:ext uri="{FF2B5EF4-FFF2-40B4-BE49-F238E27FC236}">
                <a16:creationId xmlns:a16="http://schemas.microsoft.com/office/drawing/2014/main" id="{88F4AF8E-E20A-59AA-EC44-45ABDE7843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753" y="1812181"/>
            <a:ext cx="4819136" cy="3614352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56C4A4C1-BCC6-3AC8-1A82-497DAB9C1F00}"/>
              </a:ext>
            </a:extLst>
          </p:cNvPr>
          <p:cNvSpPr txBox="1"/>
          <p:nvPr/>
        </p:nvSpPr>
        <p:spPr>
          <a:xfrm>
            <a:off x="673442" y="5634821"/>
            <a:ext cx="55111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de-DE" sz="2000" dirty="0">
                <a:solidFill>
                  <a:schemeClr val="bg1"/>
                </a:solidFill>
                <a:latin typeface="Rancho" panose="02000000000000000000" pitchFamily="2" charset="0"/>
                <a:ea typeface="Rancho" panose="02000000000000000000" pitchFamily="2" charset="0"/>
              </a:rPr>
              <a:t>Nordseite der Arena (neben Eingang 5) </a:t>
            </a:r>
          </a:p>
          <a:p>
            <a:pPr marL="285750" indent="-285750">
              <a:buFontTx/>
              <a:buChar char="-"/>
            </a:pPr>
            <a:r>
              <a:rPr lang="de-DE" sz="2000" dirty="0">
                <a:solidFill>
                  <a:schemeClr val="bg1"/>
                </a:solidFill>
                <a:latin typeface="Rancho" panose="02000000000000000000" pitchFamily="2" charset="0"/>
                <a:ea typeface="Rancho" panose="02000000000000000000" pitchFamily="2" charset="0"/>
              </a:rPr>
              <a:t>Eingang über den ausgewiesenen linken Zugang Richtung 5 bis zum Kids Club Pavillon </a:t>
            </a:r>
          </a:p>
        </p:txBody>
      </p:sp>
    </p:spTree>
    <p:extLst>
      <p:ext uri="{BB962C8B-B14F-4D97-AF65-F5344CB8AC3E}">
        <p14:creationId xmlns:p14="http://schemas.microsoft.com/office/powerpoint/2010/main" val="5702151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06A95E-E494-EF9A-DFEB-F25C7E300B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05F88394-C1B1-BAE4-1C1F-4FBD09D880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6858001" cy="990600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F0548FBC-4809-0F8D-7482-26CD47C2B6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6799" y="195276"/>
            <a:ext cx="2408201" cy="1284283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534D2E63-688F-6445-42E0-D6D8F92E7C8B}"/>
              </a:ext>
            </a:extLst>
          </p:cNvPr>
          <p:cNvSpPr txBox="1"/>
          <p:nvPr/>
        </p:nvSpPr>
        <p:spPr>
          <a:xfrm>
            <a:off x="213000" y="403564"/>
            <a:ext cx="46599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dirty="0">
                <a:solidFill>
                  <a:schemeClr val="bg1"/>
                </a:solidFill>
                <a:latin typeface="Rancho" panose="02000000000000000000" pitchFamily="2" charset="0"/>
                <a:ea typeface="Rancho" panose="02000000000000000000" pitchFamily="2" charset="0"/>
              </a:rPr>
              <a:t>So geht´s zur </a:t>
            </a:r>
          </a:p>
          <a:p>
            <a:r>
              <a:rPr lang="de-DE" sz="3600" dirty="0">
                <a:solidFill>
                  <a:schemeClr val="bg1"/>
                </a:solidFill>
                <a:latin typeface="Rancho" panose="02000000000000000000" pitchFamily="2" charset="0"/>
                <a:ea typeface="Rancho" panose="02000000000000000000" pitchFamily="2" charset="0"/>
              </a:rPr>
              <a:t>Kids Club Area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5B1D64F0-3C7E-B50D-3A60-D826A5A630E9}"/>
              </a:ext>
            </a:extLst>
          </p:cNvPr>
          <p:cNvSpPr txBox="1"/>
          <p:nvPr/>
        </p:nvSpPr>
        <p:spPr>
          <a:xfrm>
            <a:off x="673441" y="6531083"/>
            <a:ext cx="55111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de-DE" sz="2000" dirty="0">
                <a:solidFill>
                  <a:schemeClr val="bg1"/>
                </a:solidFill>
                <a:latin typeface="Rancho" panose="02000000000000000000" pitchFamily="2" charset="0"/>
                <a:ea typeface="Rancho" panose="02000000000000000000" pitchFamily="2" charset="0"/>
              </a:rPr>
              <a:t>Kids Club Pavillon als Infopoint </a:t>
            </a:r>
          </a:p>
          <a:p>
            <a:pPr marL="742950" lvl="1" indent="-285750">
              <a:buFontTx/>
              <a:buChar char="-"/>
            </a:pPr>
            <a:r>
              <a:rPr lang="de-DE" sz="2000" dirty="0">
                <a:solidFill>
                  <a:schemeClr val="bg1"/>
                </a:solidFill>
                <a:latin typeface="Rancho" panose="02000000000000000000" pitchFamily="2" charset="0"/>
                <a:ea typeface="Rancho" panose="02000000000000000000" pitchFamily="2" charset="0"/>
              </a:rPr>
              <a:t>Alle Fragen rund um den Kids Club hier stellen </a:t>
            </a:r>
          </a:p>
          <a:p>
            <a:pPr marL="742950" lvl="1" indent="-285750">
              <a:buFontTx/>
              <a:buChar char="-"/>
            </a:pPr>
            <a:r>
              <a:rPr lang="de-DE" sz="2000" dirty="0">
                <a:solidFill>
                  <a:schemeClr val="bg1"/>
                </a:solidFill>
                <a:latin typeface="Rancho" panose="02000000000000000000" pitchFamily="2" charset="0"/>
                <a:ea typeface="Rancho" panose="02000000000000000000" pitchFamily="2" charset="0"/>
              </a:rPr>
              <a:t>Keine Möglichkeit bei der Anmeldung oben </a:t>
            </a:r>
          </a:p>
          <a:p>
            <a:pPr marL="742950" lvl="1" indent="-285750">
              <a:buFontTx/>
              <a:buChar char="-"/>
            </a:pPr>
            <a:endParaRPr lang="de-DE" dirty="0">
              <a:solidFill>
                <a:schemeClr val="bg1"/>
              </a:solidFill>
            </a:endParaRPr>
          </a:p>
          <a:p>
            <a:pPr marL="742950" lvl="1" indent="-285750">
              <a:buFontTx/>
              <a:buChar char="-"/>
            </a:pPr>
            <a:endParaRPr lang="de-DE" dirty="0">
              <a:solidFill>
                <a:schemeClr val="bg1"/>
              </a:solidFill>
            </a:endParaRPr>
          </a:p>
        </p:txBody>
      </p:sp>
      <p:pic>
        <p:nvPicPr>
          <p:cNvPr id="12" name="Grafik 11" descr="Ein Bild, das Gebäude, Treppe, Geländer, draußen enthält.&#10;&#10;KI-generierte Inhalte können fehlerhaft sein.">
            <a:extLst>
              <a:ext uri="{FF2B5EF4-FFF2-40B4-BE49-F238E27FC236}">
                <a16:creationId xmlns:a16="http://schemas.microsoft.com/office/drawing/2014/main" id="{318BC3C0-14E3-72EE-07C1-6A14ADCFF6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80714" y="2360467"/>
            <a:ext cx="4386277" cy="3289708"/>
          </a:xfrm>
          <a:prstGeom prst="rect">
            <a:avLst/>
          </a:prstGeom>
        </p:spPr>
      </p:pic>
      <p:pic>
        <p:nvPicPr>
          <p:cNvPr id="14" name="Grafik 13" descr="Ein Bild, das Treppe, Kompositmaterial, Geländer, Bautechnik enthält.&#10;&#10;KI-generierte Inhalte können fehlerhaft sein.">
            <a:extLst>
              <a:ext uri="{FF2B5EF4-FFF2-40B4-BE49-F238E27FC236}">
                <a16:creationId xmlns:a16="http://schemas.microsoft.com/office/drawing/2014/main" id="{85575044-7CA2-7572-9ECE-A94B4E81A1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408993" y="2360467"/>
            <a:ext cx="4386276" cy="3289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8033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3BE57D-0455-FC52-D1DA-38EFDF06A8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9F364DFB-AFFF-7586-76CC-3D3E5AB642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6858001" cy="990600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C5B571A9-45F4-AF1F-CEC9-BA2D6F305B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6799" y="195276"/>
            <a:ext cx="2408201" cy="1284283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68939CFB-AFF0-BA21-6E24-6649F0EB4060}"/>
              </a:ext>
            </a:extLst>
          </p:cNvPr>
          <p:cNvSpPr txBox="1"/>
          <p:nvPr/>
        </p:nvSpPr>
        <p:spPr>
          <a:xfrm>
            <a:off x="213000" y="403564"/>
            <a:ext cx="46599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dirty="0">
                <a:solidFill>
                  <a:schemeClr val="bg1"/>
                </a:solidFill>
                <a:latin typeface="Rancho" panose="02000000000000000000" pitchFamily="2" charset="0"/>
                <a:ea typeface="Rancho" panose="02000000000000000000" pitchFamily="2" charset="0"/>
              </a:rPr>
              <a:t>So geht´s zur </a:t>
            </a:r>
          </a:p>
          <a:p>
            <a:r>
              <a:rPr lang="de-DE" sz="3600" dirty="0">
                <a:solidFill>
                  <a:schemeClr val="bg1"/>
                </a:solidFill>
                <a:latin typeface="Rancho" panose="02000000000000000000" pitchFamily="2" charset="0"/>
                <a:ea typeface="Rancho" panose="02000000000000000000" pitchFamily="2" charset="0"/>
              </a:rPr>
              <a:t>Kids Club Area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4A99DBCC-8E2E-B1E0-BE2D-B24951835BF7}"/>
              </a:ext>
            </a:extLst>
          </p:cNvPr>
          <p:cNvSpPr txBox="1"/>
          <p:nvPr/>
        </p:nvSpPr>
        <p:spPr>
          <a:xfrm>
            <a:off x="673440" y="6531083"/>
            <a:ext cx="572735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u="sng" dirty="0">
                <a:solidFill>
                  <a:schemeClr val="bg1"/>
                </a:solidFill>
                <a:latin typeface="Rancho" panose="02000000000000000000" pitchFamily="2" charset="0"/>
                <a:ea typeface="Rancho" panose="02000000000000000000" pitchFamily="2" charset="0"/>
              </a:rPr>
              <a:t>VOR und NACH DEM SPIEL </a:t>
            </a:r>
          </a:p>
          <a:p>
            <a:pPr marL="285750" indent="-285750">
              <a:buFontTx/>
              <a:buChar char="-"/>
            </a:pPr>
            <a:r>
              <a:rPr lang="de-DE" sz="2000" dirty="0">
                <a:solidFill>
                  <a:schemeClr val="bg1"/>
                </a:solidFill>
                <a:latin typeface="Rancho" panose="02000000000000000000" pitchFamily="2" charset="0"/>
                <a:ea typeface="Rancho" panose="02000000000000000000" pitchFamily="2" charset="0"/>
              </a:rPr>
              <a:t>Koordination der Warteschlange durch das Kids Club Team</a:t>
            </a:r>
          </a:p>
          <a:p>
            <a:pPr marL="285750" indent="-285750">
              <a:buFontTx/>
              <a:buChar char="-"/>
            </a:pPr>
            <a:r>
              <a:rPr lang="de-DE" sz="2000" dirty="0">
                <a:solidFill>
                  <a:schemeClr val="bg1"/>
                </a:solidFill>
                <a:latin typeface="Rancho" panose="02000000000000000000" pitchFamily="2" charset="0"/>
                <a:ea typeface="Rancho" panose="02000000000000000000" pitchFamily="2" charset="0"/>
              </a:rPr>
              <a:t>Beachten: Bitte maximal bis zur Wartelinie vorgehen und den Türbereich freihalten </a:t>
            </a:r>
          </a:p>
          <a:p>
            <a:pPr marL="285750" indent="-285750">
              <a:buFontTx/>
              <a:buChar char="-"/>
            </a:pPr>
            <a:endParaRPr lang="de-DE" sz="2000" dirty="0">
              <a:solidFill>
                <a:schemeClr val="bg1"/>
              </a:solidFill>
              <a:latin typeface="Rancho" panose="02000000000000000000" pitchFamily="2" charset="0"/>
              <a:ea typeface="Rancho" panose="02000000000000000000" pitchFamily="2" charset="0"/>
            </a:endParaRPr>
          </a:p>
          <a:p>
            <a:r>
              <a:rPr lang="de-DE" sz="2000" dirty="0">
                <a:solidFill>
                  <a:schemeClr val="bg1"/>
                </a:solidFill>
                <a:latin typeface="Rancho" panose="02000000000000000000" pitchFamily="2" charset="0"/>
                <a:ea typeface="Rancho" panose="02000000000000000000" pitchFamily="2" charset="0"/>
              </a:rPr>
              <a:t>Anmeldung: </a:t>
            </a:r>
          </a:p>
          <a:p>
            <a:pPr marL="285750" indent="-285750">
              <a:buFontTx/>
              <a:buChar char="-"/>
            </a:pPr>
            <a:r>
              <a:rPr lang="de-DE" sz="2000" dirty="0">
                <a:solidFill>
                  <a:schemeClr val="bg1"/>
                </a:solidFill>
                <a:latin typeface="Rancho" panose="02000000000000000000" pitchFamily="2" charset="0"/>
                <a:ea typeface="Rancho" panose="02000000000000000000" pitchFamily="2" charset="0"/>
              </a:rPr>
              <a:t>Die Anmeldung erfolgt über das Treppenhaus im 1. OG in der Kids Club Area </a:t>
            </a:r>
          </a:p>
        </p:txBody>
      </p:sp>
      <p:pic>
        <p:nvPicPr>
          <p:cNvPr id="3" name="Grafik 2" descr="Ein Bild, das draußen, Baum, Text, Auto enthält.&#10;&#10;KI-generierte Inhalte können fehlerhaft sein.">
            <a:extLst>
              <a:ext uri="{FF2B5EF4-FFF2-40B4-BE49-F238E27FC236}">
                <a16:creationId xmlns:a16="http://schemas.microsoft.com/office/drawing/2014/main" id="{80C87D5E-EA93-FA32-A525-97EB281D6F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441" y="1747571"/>
            <a:ext cx="5629379" cy="4222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791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107</Words>
  <Application>Microsoft Office PowerPoint</Application>
  <PresentationFormat>A4-Papier (210 x 297 mm)</PresentationFormat>
  <Paragraphs>17</Paragraphs>
  <Slides>3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</vt:i4>
      </vt:variant>
    </vt:vector>
  </HeadingPairs>
  <TitlesOfParts>
    <vt:vector size="8" baseType="lpstr">
      <vt:lpstr>Arial</vt:lpstr>
      <vt:lpstr>Calibri</vt:lpstr>
      <vt:lpstr>Calibri Light</vt:lpstr>
      <vt:lpstr>Rancho</vt:lpstr>
      <vt:lpstr>Office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Hanna-Salome Redekop</dc:creator>
  <cp:lastModifiedBy>Amelie Naaff</cp:lastModifiedBy>
  <cp:revision>36</cp:revision>
  <dcterms:created xsi:type="dcterms:W3CDTF">2021-12-08T10:47:19Z</dcterms:created>
  <dcterms:modified xsi:type="dcterms:W3CDTF">2025-09-17T12:00:40Z</dcterms:modified>
</cp:coreProperties>
</file>